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969" r:id="rId1"/>
  </p:sldMasterIdLst>
  <p:sldIdLst>
    <p:sldId id="256" r:id="rId2"/>
    <p:sldId id="280" r:id="rId3"/>
    <p:sldId id="281" r:id="rId4"/>
    <p:sldId id="282" r:id="rId5"/>
    <p:sldId id="283" r:id="rId6"/>
    <p:sldId id="284" r:id="rId7"/>
    <p:sldId id="285" r:id="rId8"/>
    <p:sldId id="286" r:id="rId9"/>
    <p:sldId id="287" r:id="rId10"/>
    <p:sldId id="271" r:id="rId11"/>
    <p:sldId id="272" r:id="rId12"/>
    <p:sldId id="273" r:id="rId13"/>
    <p:sldId id="277" r:id="rId14"/>
    <p:sldId id="279" r:id="rId15"/>
    <p:sldId id="274" r:id="rId16"/>
    <p:sldId id="288" r:id="rId17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93" d="100"/>
          <a:sy n="93" d="100"/>
        </p:scale>
        <p:origin x="54" y="2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rfiani khusna" userId="53aacb44daf4163e" providerId="LiveId" clId="{718905C7-18A6-49ED-B4D0-A2AD916A02E6}"/>
    <pc:docChg chg="custSel addSld delSld modSld">
      <pc:chgData name="arfiani khusna" userId="53aacb44daf4163e" providerId="LiveId" clId="{718905C7-18A6-49ED-B4D0-A2AD916A02E6}" dt="2024-03-18T01:10:57.101" v="639" actId="20577"/>
      <pc:docMkLst>
        <pc:docMk/>
      </pc:docMkLst>
      <pc:sldChg chg="modSp mod">
        <pc:chgData name="arfiani khusna" userId="53aacb44daf4163e" providerId="LiveId" clId="{718905C7-18A6-49ED-B4D0-A2AD916A02E6}" dt="2024-03-18T01:00:43.037" v="3" actId="20577"/>
        <pc:sldMkLst>
          <pc:docMk/>
          <pc:sldMk cId="2688812274" sldId="256"/>
        </pc:sldMkLst>
        <pc:spChg chg="mod">
          <ac:chgData name="arfiani khusna" userId="53aacb44daf4163e" providerId="LiveId" clId="{718905C7-18A6-49ED-B4D0-A2AD916A02E6}" dt="2024-03-18T01:00:43.037" v="3" actId="20577"/>
          <ac:spMkLst>
            <pc:docMk/>
            <pc:sldMk cId="2688812274" sldId="256"/>
            <ac:spMk id="2" creationId="{00000000-0000-0000-0000-000000000000}"/>
          </ac:spMkLst>
        </pc:spChg>
      </pc:sldChg>
      <pc:sldChg chg="modSp del">
        <pc:chgData name="arfiani khusna" userId="53aacb44daf4163e" providerId="LiveId" clId="{718905C7-18A6-49ED-B4D0-A2AD916A02E6}" dt="2024-03-18T01:00:56.862" v="9" actId="47"/>
        <pc:sldMkLst>
          <pc:docMk/>
          <pc:sldMk cId="3128979711" sldId="258"/>
        </pc:sldMkLst>
        <pc:spChg chg="mod">
          <ac:chgData name="arfiani khusna" userId="53aacb44daf4163e" providerId="LiveId" clId="{718905C7-18A6-49ED-B4D0-A2AD916A02E6}" dt="2024-03-18T01:00:47.912" v="4"/>
          <ac:spMkLst>
            <pc:docMk/>
            <pc:sldMk cId="3128979711" sldId="258"/>
            <ac:spMk id="2" creationId="{00000000-0000-0000-0000-000000000000}"/>
          </ac:spMkLst>
        </pc:spChg>
      </pc:sldChg>
      <pc:sldChg chg="modSp del">
        <pc:chgData name="arfiani khusna" userId="53aacb44daf4163e" providerId="LiveId" clId="{718905C7-18A6-49ED-B4D0-A2AD916A02E6}" dt="2024-03-18T01:08:07.563" v="632" actId="47"/>
        <pc:sldMkLst>
          <pc:docMk/>
          <pc:sldMk cId="1576567022" sldId="259"/>
        </pc:sldMkLst>
        <pc:spChg chg="mod">
          <ac:chgData name="arfiani khusna" userId="53aacb44daf4163e" providerId="LiveId" clId="{718905C7-18A6-49ED-B4D0-A2AD916A02E6}" dt="2024-03-18T01:00:47.912" v="4"/>
          <ac:spMkLst>
            <pc:docMk/>
            <pc:sldMk cId="1576567022" sldId="259"/>
            <ac:spMk id="2" creationId="{00000000-0000-0000-0000-000000000000}"/>
          </ac:spMkLst>
        </pc:spChg>
        <pc:spChg chg="mod">
          <ac:chgData name="arfiani khusna" userId="53aacb44daf4163e" providerId="LiveId" clId="{718905C7-18A6-49ED-B4D0-A2AD916A02E6}" dt="2024-03-18T01:00:47.912" v="4"/>
          <ac:spMkLst>
            <pc:docMk/>
            <pc:sldMk cId="1576567022" sldId="259"/>
            <ac:spMk id="3" creationId="{00000000-0000-0000-0000-000000000000}"/>
          </ac:spMkLst>
        </pc:spChg>
      </pc:sldChg>
      <pc:sldChg chg="modSp del mod">
        <pc:chgData name="arfiani khusna" userId="53aacb44daf4163e" providerId="LiveId" clId="{718905C7-18A6-49ED-B4D0-A2AD916A02E6}" dt="2024-03-18T01:00:59.507" v="10" actId="47"/>
        <pc:sldMkLst>
          <pc:docMk/>
          <pc:sldMk cId="584998417" sldId="261"/>
        </pc:sldMkLst>
        <pc:spChg chg="mod">
          <ac:chgData name="arfiani khusna" userId="53aacb44daf4163e" providerId="LiveId" clId="{718905C7-18A6-49ED-B4D0-A2AD916A02E6}" dt="2024-03-18T01:00:48.119" v="5" actId="27636"/>
          <ac:spMkLst>
            <pc:docMk/>
            <pc:sldMk cId="584998417" sldId="261"/>
            <ac:spMk id="3" creationId="{00000000-0000-0000-0000-000000000000}"/>
          </ac:spMkLst>
        </pc:spChg>
      </pc:sldChg>
      <pc:sldChg chg="del">
        <pc:chgData name="arfiani khusna" userId="53aacb44daf4163e" providerId="LiveId" clId="{718905C7-18A6-49ED-B4D0-A2AD916A02E6}" dt="2024-03-18T01:07:58.344" v="625" actId="47"/>
        <pc:sldMkLst>
          <pc:docMk/>
          <pc:sldMk cId="4220431411" sldId="262"/>
        </pc:sldMkLst>
      </pc:sldChg>
      <pc:sldChg chg="del">
        <pc:chgData name="arfiani khusna" userId="53aacb44daf4163e" providerId="LiveId" clId="{718905C7-18A6-49ED-B4D0-A2AD916A02E6}" dt="2024-03-18T01:07:58.952" v="626" actId="47"/>
        <pc:sldMkLst>
          <pc:docMk/>
          <pc:sldMk cId="2781666149" sldId="263"/>
        </pc:sldMkLst>
      </pc:sldChg>
      <pc:sldChg chg="modSp del mod">
        <pc:chgData name="arfiani khusna" userId="53aacb44daf4163e" providerId="LiveId" clId="{718905C7-18A6-49ED-B4D0-A2AD916A02E6}" dt="2024-03-18T01:07:59.699" v="627" actId="47"/>
        <pc:sldMkLst>
          <pc:docMk/>
          <pc:sldMk cId="2182337446" sldId="264"/>
        </pc:sldMkLst>
        <pc:spChg chg="mod">
          <ac:chgData name="arfiani khusna" userId="53aacb44daf4163e" providerId="LiveId" clId="{718905C7-18A6-49ED-B4D0-A2AD916A02E6}" dt="2024-03-18T01:00:47.912" v="4"/>
          <ac:spMkLst>
            <pc:docMk/>
            <pc:sldMk cId="2182337446" sldId="264"/>
            <ac:spMk id="3" creationId="{00000000-0000-0000-0000-000000000000}"/>
          </ac:spMkLst>
        </pc:spChg>
        <pc:spChg chg="mod">
          <ac:chgData name="arfiani khusna" userId="53aacb44daf4163e" providerId="LiveId" clId="{718905C7-18A6-49ED-B4D0-A2AD916A02E6}" dt="2024-03-18T01:00:48.232" v="6" actId="27636"/>
          <ac:spMkLst>
            <pc:docMk/>
            <pc:sldMk cId="2182337446" sldId="264"/>
            <ac:spMk id="4" creationId="{00000000-0000-0000-0000-000000000000}"/>
          </ac:spMkLst>
        </pc:spChg>
      </pc:sldChg>
      <pc:sldChg chg="modSp del mod">
        <pc:chgData name="arfiani khusna" userId="53aacb44daf4163e" providerId="LiveId" clId="{718905C7-18A6-49ED-B4D0-A2AD916A02E6}" dt="2024-03-18T01:08:00.373" v="628" actId="47"/>
        <pc:sldMkLst>
          <pc:docMk/>
          <pc:sldMk cId="210489050" sldId="266"/>
        </pc:sldMkLst>
        <pc:spChg chg="mod">
          <ac:chgData name="arfiani khusna" userId="53aacb44daf4163e" providerId="LiveId" clId="{718905C7-18A6-49ED-B4D0-A2AD916A02E6}" dt="2024-03-18T01:00:48.249" v="7" actId="27636"/>
          <ac:spMkLst>
            <pc:docMk/>
            <pc:sldMk cId="210489050" sldId="266"/>
            <ac:spMk id="2" creationId="{00000000-0000-0000-0000-000000000000}"/>
          </ac:spMkLst>
        </pc:spChg>
      </pc:sldChg>
      <pc:sldChg chg="modSp del mod">
        <pc:chgData name="arfiani khusna" userId="53aacb44daf4163e" providerId="LiveId" clId="{718905C7-18A6-49ED-B4D0-A2AD916A02E6}" dt="2024-03-18T01:08:00.947" v="629" actId="47"/>
        <pc:sldMkLst>
          <pc:docMk/>
          <pc:sldMk cId="2190116864" sldId="267"/>
        </pc:sldMkLst>
        <pc:spChg chg="mod">
          <ac:chgData name="arfiani khusna" userId="53aacb44daf4163e" providerId="LiveId" clId="{718905C7-18A6-49ED-B4D0-A2AD916A02E6}" dt="2024-03-18T01:00:47.912" v="4"/>
          <ac:spMkLst>
            <pc:docMk/>
            <pc:sldMk cId="2190116864" sldId="267"/>
            <ac:spMk id="2" creationId="{00000000-0000-0000-0000-000000000000}"/>
          </ac:spMkLst>
        </pc:spChg>
        <pc:spChg chg="mod">
          <ac:chgData name="arfiani khusna" userId="53aacb44daf4163e" providerId="LiveId" clId="{718905C7-18A6-49ED-B4D0-A2AD916A02E6}" dt="2024-03-18T01:00:48.322" v="8" actId="27636"/>
          <ac:spMkLst>
            <pc:docMk/>
            <pc:sldMk cId="2190116864" sldId="267"/>
            <ac:spMk id="3" creationId="{00000000-0000-0000-0000-000000000000}"/>
          </ac:spMkLst>
        </pc:spChg>
      </pc:sldChg>
      <pc:sldChg chg="modSp del">
        <pc:chgData name="arfiani khusna" userId="53aacb44daf4163e" providerId="LiveId" clId="{718905C7-18A6-49ED-B4D0-A2AD916A02E6}" dt="2024-03-18T01:08:01.512" v="630" actId="47"/>
        <pc:sldMkLst>
          <pc:docMk/>
          <pc:sldMk cId="3056357663" sldId="268"/>
        </pc:sldMkLst>
        <pc:spChg chg="mod">
          <ac:chgData name="arfiani khusna" userId="53aacb44daf4163e" providerId="LiveId" clId="{718905C7-18A6-49ED-B4D0-A2AD916A02E6}" dt="2024-03-18T01:00:47.912" v="4"/>
          <ac:spMkLst>
            <pc:docMk/>
            <pc:sldMk cId="3056357663" sldId="268"/>
            <ac:spMk id="2" creationId="{00000000-0000-0000-0000-000000000000}"/>
          </ac:spMkLst>
        </pc:spChg>
        <pc:spChg chg="mod">
          <ac:chgData name="arfiani khusna" userId="53aacb44daf4163e" providerId="LiveId" clId="{718905C7-18A6-49ED-B4D0-A2AD916A02E6}" dt="2024-03-18T01:00:47.912" v="4"/>
          <ac:spMkLst>
            <pc:docMk/>
            <pc:sldMk cId="3056357663" sldId="268"/>
            <ac:spMk id="3" creationId="{00000000-0000-0000-0000-000000000000}"/>
          </ac:spMkLst>
        </pc:spChg>
      </pc:sldChg>
      <pc:sldChg chg="modSp del">
        <pc:chgData name="arfiani khusna" userId="53aacb44daf4163e" providerId="LiveId" clId="{718905C7-18A6-49ED-B4D0-A2AD916A02E6}" dt="2024-03-18T01:08:02.520" v="631" actId="47"/>
        <pc:sldMkLst>
          <pc:docMk/>
          <pc:sldMk cId="645506119" sldId="269"/>
        </pc:sldMkLst>
        <pc:spChg chg="mod">
          <ac:chgData name="arfiani khusna" userId="53aacb44daf4163e" providerId="LiveId" clId="{718905C7-18A6-49ED-B4D0-A2AD916A02E6}" dt="2024-03-18T01:00:47.912" v="4"/>
          <ac:spMkLst>
            <pc:docMk/>
            <pc:sldMk cId="645506119" sldId="269"/>
            <ac:spMk id="2" creationId="{00000000-0000-0000-0000-000000000000}"/>
          </ac:spMkLst>
        </pc:spChg>
        <pc:spChg chg="mod">
          <ac:chgData name="arfiani khusna" userId="53aacb44daf4163e" providerId="LiveId" clId="{718905C7-18A6-49ED-B4D0-A2AD916A02E6}" dt="2024-03-18T01:00:47.912" v="4"/>
          <ac:spMkLst>
            <pc:docMk/>
            <pc:sldMk cId="645506119" sldId="269"/>
            <ac:spMk id="3" creationId="{00000000-0000-0000-0000-000000000000}"/>
          </ac:spMkLst>
        </pc:spChg>
      </pc:sldChg>
      <pc:sldChg chg="modSp">
        <pc:chgData name="arfiani khusna" userId="53aacb44daf4163e" providerId="LiveId" clId="{718905C7-18A6-49ED-B4D0-A2AD916A02E6}" dt="2024-03-18T01:00:47.912" v="4"/>
        <pc:sldMkLst>
          <pc:docMk/>
          <pc:sldMk cId="1575137396" sldId="274"/>
        </pc:sldMkLst>
        <pc:spChg chg="mod">
          <ac:chgData name="arfiani khusna" userId="53aacb44daf4163e" providerId="LiveId" clId="{718905C7-18A6-49ED-B4D0-A2AD916A02E6}" dt="2024-03-18T01:00:47.912" v="4"/>
          <ac:spMkLst>
            <pc:docMk/>
            <pc:sldMk cId="1575137396" sldId="274"/>
            <ac:spMk id="3" creationId="{00000000-0000-0000-0000-000000000000}"/>
          </ac:spMkLst>
        </pc:spChg>
      </pc:sldChg>
      <pc:sldChg chg="modSp">
        <pc:chgData name="arfiani khusna" userId="53aacb44daf4163e" providerId="LiveId" clId="{718905C7-18A6-49ED-B4D0-A2AD916A02E6}" dt="2024-03-18T01:00:47.912" v="4"/>
        <pc:sldMkLst>
          <pc:docMk/>
          <pc:sldMk cId="2308491696" sldId="277"/>
        </pc:sldMkLst>
        <pc:spChg chg="mod">
          <ac:chgData name="arfiani khusna" userId="53aacb44daf4163e" providerId="LiveId" clId="{718905C7-18A6-49ED-B4D0-A2AD916A02E6}" dt="2024-03-18T01:00:47.912" v="4"/>
          <ac:spMkLst>
            <pc:docMk/>
            <pc:sldMk cId="2308491696" sldId="277"/>
            <ac:spMk id="2" creationId="{00000000-0000-0000-0000-000000000000}"/>
          </ac:spMkLst>
        </pc:spChg>
        <pc:picChg chg="mod">
          <ac:chgData name="arfiani khusna" userId="53aacb44daf4163e" providerId="LiveId" clId="{718905C7-18A6-49ED-B4D0-A2AD916A02E6}" dt="2024-03-18T01:00:47.912" v="4"/>
          <ac:picMkLst>
            <pc:docMk/>
            <pc:sldMk cId="2308491696" sldId="277"/>
            <ac:picMk id="4" creationId="{00000000-0000-0000-0000-000000000000}"/>
          </ac:picMkLst>
        </pc:picChg>
      </pc:sldChg>
      <pc:sldChg chg="modSp">
        <pc:chgData name="arfiani khusna" userId="53aacb44daf4163e" providerId="LiveId" clId="{718905C7-18A6-49ED-B4D0-A2AD916A02E6}" dt="2024-03-18T01:00:47.912" v="4"/>
        <pc:sldMkLst>
          <pc:docMk/>
          <pc:sldMk cId="3617986118" sldId="279"/>
        </pc:sldMkLst>
        <pc:spChg chg="mod">
          <ac:chgData name="arfiani khusna" userId="53aacb44daf4163e" providerId="LiveId" clId="{718905C7-18A6-49ED-B4D0-A2AD916A02E6}" dt="2024-03-18T01:00:47.912" v="4"/>
          <ac:spMkLst>
            <pc:docMk/>
            <pc:sldMk cId="3617986118" sldId="279"/>
            <ac:spMk id="2" creationId="{00000000-0000-0000-0000-000000000000}"/>
          </ac:spMkLst>
        </pc:spChg>
        <pc:spChg chg="mod">
          <ac:chgData name="arfiani khusna" userId="53aacb44daf4163e" providerId="LiveId" clId="{718905C7-18A6-49ED-B4D0-A2AD916A02E6}" dt="2024-03-18T01:00:47.912" v="4"/>
          <ac:spMkLst>
            <pc:docMk/>
            <pc:sldMk cId="3617986118" sldId="279"/>
            <ac:spMk id="3" creationId="{00000000-0000-0000-0000-000000000000}"/>
          </ac:spMkLst>
        </pc:spChg>
      </pc:sldChg>
      <pc:sldChg chg="addSp modSp new mod">
        <pc:chgData name="arfiani khusna" userId="53aacb44daf4163e" providerId="LiveId" clId="{718905C7-18A6-49ED-B4D0-A2AD916A02E6}" dt="2024-03-18T01:01:19.752" v="27" actId="14100"/>
        <pc:sldMkLst>
          <pc:docMk/>
          <pc:sldMk cId="2585741882" sldId="280"/>
        </pc:sldMkLst>
        <pc:spChg chg="mod">
          <ac:chgData name="arfiani khusna" userId="53aacb44daf4163e" providerId="LiveId" clId="{718905C7-18A6-49ED-B4D0-A2AD916A02E6}" dt="2024-03-18T01:01:16.327" v="26" actId="20577"/>
          <ac:spMkLst>
            <pc:docMk/>
            <pc:sldMk cId="2585741882" sldId="280"/>
            <ac:spMk id="2" creationId="{2928CE86-07E1-7AF9-393C-27C80C0A8754}"/>
          </ac:spMkLst>
        </pc:spChg>
        <pc:picChg chg="add mod">
          <ac:chgData name="arfiani khusna" userId="53aacb44daf4163e" providerId="LiveId" clId="{718905C7-18A6-49ED-B4D0-A2AD916A02E6}" dt="2024-03-18T01:01:19.752" v="27" actId="14100"/>
          <ac:picMkLst>
            <pc:docMk/>
            <pc:sldMk cId="2585741882" sldId="280"/>
            <ac:picMk id="5" creationId="{A330D399-8159-23F7-1669-A5CE6A188463}"/>
          </ac:picMkLst>
        </pc:picChg>
      </pc:sldChg>
      <pc:sldChg chg="modSp new mod">
        <pc:chgData name="arfiani khusna" userId="53aacb44daf4163e" providerId="LiveId" clId="{718905C7-18A6-49ED-B4D0-A2AD916A02E6}" dt="2024-03-18T01:03:17.911" v="272" actId="20577"/>
        <pc:sldMkLst>
          <pc:docMk/>
          <pc:sldMk cId="2792226500" sldId="281"/>
        </pc:sldMkLst>
        <pc:spChg chg="mod">
          <ac:chgData name="arfiani khusna" userId="53aacb44daf4163e" providerId="LiveId" clId="{718905C7-18A6-49ED-B4D0-A2AD916A02E6}" dt="2024-03-18T01:03:17.911" v="272" actId="20577"/>
          <ac:spMkLst>
            <pc:docMk/>
            <pc:sldMk cId="2792226500" sldId="281"/>
            <ac:spMk id="3" creationId="{5BFB4A5E-263E-BBC1-5CDE-B02AB3F640AB}"/>
          </ac:spMkLst>
        </pc:spChg>
      </pc:sldChg>
      <pc:sldChg chg="addSp modSp new mod">
        <pc:chgData name="arfiani khusna" userId="53aacb44daf4163e" providerId="LiveId" clId="{718905C7-18A6-49ED-B4D0-A2AD916A02E6}" dt="2024-03-18T01:04:06.174" v="310" actId="20577"/>
        <pc:sldMkLst>
          <pc:docMk/>
          <pc:sldMk cId="734186782" sldId="282"/>
        </pc:sldMkLst>
        <pc:spChg chg="mod">
          <ac:chgData name="arfiani khusna" userId="53aacb44daf4163e" providerId="LiveId" clId="{718905C7-18A6-49ED-B4D0-A2AD916A02E6}" dt="2024-03-18T01:04:06.174" v="310" actId="20577"/>
          <ac:spMkLst>
            <pc:docMk/>
            <pc:sldMk cId="734186782" sldId="282"/>
            <ac:spMk id="2" creationId="{61DD6693-27B8-2E98-1DCB-66617C90C67D}"/>
          </ac:spMkLst>
        </pc:spChg>
        <pc:picChg chg="add mod">
          <ac:chgData name="arfiani khusna" userId="53aacb44daf4163e" providerId="LiveId" clId="{718905C7-18A6-49ED-B4D0-A2AD916A02E6}" dt="2024-03-18T01:03:55.571" v="276" actId="14100"/>
          <ac:picMkLst>
            <pc:docMk/>
            <pc:sldMk cId="734186782" sldId="282"/>
            <ac:picMk id="5" creationId="{221E388B-61B5-6CC0-D3CF-2870DEF3CCFA}"/>
          </ac:picMkLst>
        </pc:picChg>
      </pc:sldChg>
      <pc:sldChg chg="addSp modSp new mod">
        <pc:chgData name="arfiani khusna" userId="53aacb44daf4163e" providerId="LiveId" clId="{718905C7-18A6-49ED-B4D0-A2AD916A02E6}" dt="2024-03-18T01:04:40.428" v="335" actId="1076"/>
        <pc:sldMkLst>
          <pc:docMk/>
          <pc:sldMk cId="1523725125" sldId="283"/>
        </pc:sldMkLst>
        <pc:spChg chg="mod">
          <ac:chgData name="arfiani khusna" userId="53aacb44daf4163e" providerId="LiveId" clId="{718905C7-18A6-49ED-B4D0-A2AD916A02E6}" dt="2024-03-18T01:04:36.446" v="333" actId="20577"/>
          <ac:spMkLst>
            <pc:docMk/>
            <pc:sldMk cId="1523725125" sldId="283"/>
            <ac:spMk id="2" creationId="{11017310-8F3C-A256-5227-A5D01DB5D968}"/>
          </ac:spMkLst>
        </pc:spChg>
        <pc:picChg chg="add mod">
          <ac:chgData name="arfiani khusna" userId="53aacb44daf4163e" providerId="LiveId" clId="{718905C7-18A6-49ED-B4D0-A2AD916A02E6}" dt="2024-03-18T01:04:40.428" v="335" actId="1076"/>
          <ac:picMkLst>
            <pc:docMk/>
            <pc:sldMk cId="1523725125" sldId="283"/>
            <ac:picMk id="5" creationId="{F2698142-6FDC-DFA4-6451-FF20366E4E9D}"/>
          </ac:picMkLst>
        </pc:picChg>
      </pc:sldChg>
      <pc:sldChg chg="addSp modSp new mod">
        <pc:chgData name="arfiani khusna" userId="53aacb44daf4163e" providerId="LiveId" clId="{718905C7-18A6-49ED-B4D0-A2AD916A02E6}" dt="2024-03-18T01:05:09.248" v="349" actId="1076"/>
        <pc:sldMkLst>
          <pc:docMk/>
          <pc:sldMk cId="1715033855" sldId="284"/>
        </pc:sldMkLst>
        <pc:spChg chg="mod">
          <ac:chgData name="arfiani khusna" userId="53aacb44daf4163e" providerId="LiveId" clId="{718905C7-18A6-49ED-B4D0-A2AD916A02E6}" dt="2024-03-18T01:05:05.427" v="347" actId="20577"/>
          <ac:spMkLst>
            <pc:docMk/>
            <pc:sldMk cId="1715033855" sldId="284"/>
            <ac:spMk id="2" creationId="{A0F86591-B8D0-C472-EA63-E8CEB09339BF}"/>
          </ac:spMkLst>
        </pc:spChg>
        <pc:picChg chg="add mod">
          <ac:chgData name="arfiani khusna" userId="53aacb44daf4163e" providerId="LiveId" clId="{718905C7-18A6-49ED-B4D0-A2AD916A02E6}" dt="2024-03-18T01:05:09.248" v="349" actId="1076"/>
          <ac:picMkLst>
            <pc:docMk/>
            <pc:sldMk cId="1715033855" sldId="284"/>
            <ac:picMk id="5" creationId="{52BF9B72-D15D-7BFD-22B5-17C11A8153E8}"/>
          </ac:picMkLst>
        </pc:picChg>
      </pc:sldChg>
      <pc:sldChg chg="addSp modSp new mod">
        <pc:chgData name="arfiani khusna" userId="53aacb44daf4163e" providerId="LiveId" clId="{718905C7-18A6-49ED-B4D0-A2AD916A02E6}" dt="2024-03-18T01:05:32.670" v="355" actId="20577"/>
        <pc:sldMkLst>
          <pc:docMk/>
          <pc:sldMk cId="1665378311" sldId="285"/>
        </pc:sldMkLst>
        <pc:spChg chg="mod">
          <ac:chgData name="arfiani khusna" userId="53aacb44daf4163e" providerId="LiveId" clId="{718905C7-18A6-49ED-B4D0-A2AD916A02E6}" dt="2024-03-18T01:05:32.670" v="355" actId="20577"/>
          <ac:spMkLst>
            <pc:docMk/>
            <pc:sldMk cId="1665378311" sldId="285"/>
            <ac:spMk id="2" creationId="{C79DC49A-6A08-B31C-6847-2ACDDC30B78F}"/>
          </ac:spMkLst>
        </pc:spChg>
        <pc:picChg chg="add mod">
          <ac:chgData name="arfiani khusna" userId="53aacb44daf4163e" providerId="LiveId" clId="{718905C7-18A6-49ED-B4D0-A2AD916A02E6}" dt="2024-03-18T01:05:30.356" v="352" actId="1076"/>
          <ac:picMkLst>
            <pc:docMk/>
            <pc:sldMk cId="1665378311" sldId="285"/>
            <ac:picMk id="5" creationId="{9D227E0A-C994-3D97-244A-69051DA02A69}"/>
          </ac:picMkLst>
        </pc:picChg>
      </pc:sldChg>
      <pc:sldChg chg="modSp new mod">
        <pc:chgData name="arfiani khusna" userId="53aacb44daf4163e" providerId="LiveId" clId="{718905C7-18A6-49ED-B4D0-A2AD916A02E6}" dt="2024-03-18T01:06:54.344" v="605" actId="20577"/>
        <pc:sldMkLst>
          <pc:docMk/>
          <pc:sldMk cId="3081601025" sldId="286"/>
        </pc:sldMkLst>
        <pc:spChg chg="mod">
          <ac:chgData name="arfiani khusna" userId="53aacb44daf4163e" providerId="LiveId" clId="{718905C7-18A6-49ED-B4D0-A2AD916A02E6}" dt="2024-03-18T01:05:47.134" v="362" actId="20577"/>
          <ac:spMkLst>
            <pc:docMk/>
            <pc:sldMk cId="3081601025" sldId="286"/>
            <ac:spMk id="2" creationId="{D9CCBC3A-9E2C-9EEB-F716-7E3681112602}"/>
          </ac:spMkLst>
        </pc:spChg>
        <pc:spChg chg="mod">
          <ac:chgData name="arfiani khusna" userId="53aacb44daf4163e" providerId="LiveId" clId="{718905C7-18A6-49ED-B4D0-A2AD916A02E6}" dt="2024-03-18T01:06:54.344" v="605" actId="20577"/>
          <ac:spMkLst>
            <pc:docMk/>
            <pc:sldMk cId="3081601025" sldId="286"/>
            <ac:spMk id="3" creationId="{0E49811B-A700-A0E2-7DA1-9D5347217AEB}"/>
          </ac:spMkLst>
        </pc:spChg>
      </pc:sldChg>
      <pc:sldChg chg="addSp modSp new mod">
        <pc:chgData name="arfiani khusna" userId="53aacb44daf4163e" providerId="LiveId" clId="{718905C7-18A6-49ED-B4D0-A2AD916A02E6}" dt="2024-03-18T01:07:37.136" v="623" actId="20577"/>
        <pc:sldMkLst>
          <pc:docMk/>
          <pc:sldMk cId="1544512508" sldId="287"/>
        </pc:sldMkLst>
        <pc:spChg chg="mod">
          <ac:chgData name="arfiani khusna" userId="53aacb44daf4163e" providerId="LiveId" clId="{718905C7-18A6-49ED-B4D0-A2AD916A02E6}" dt="2024-03-18T01:07:37.136" v="623" actId="20577"/>
          <ac:spMkLst>
            <pc:docMk/>
            <pc:sldMk cId="1544512508" sldId="287"/>
            <ac:spMk id="2" creationId="{9AE99253-B117-E49E-9D0D-DB5027EE7B38}"/>
          </ac:spMkLst>
        </pc:spChg>
        <pc:picChg chg="add mod">
          <ac:chgData name="arfiani khusna" userId="53aacb44daf4163e" providerId="LiveId" clId="{718905C7-18A6-49ED-B4D0-A2AD916A02E6}" dt="2024-03-18T01:07:29.858" v="608" actId="1076"/>
          <ac:picMkLst>
            <pc:docMk/>
            <pc:sldMk cId="1544512508" sldId="287"/>
            <ac:picMk id="5" creationId="{0A265CA1-9DEC-050A-6D8F-7DEC9A695859}"/>
          </ac:picMkLst>
        </pc:picChg>
      </pc:sldChg>
      <pc:sldChg chg="modSp new mod">
        <pc:chgData name="arfiani khusna" userId="53aacb44daf4163e" providerId="LiveId" clId="{718905C7-18A6-49ED-B4D0-A2AD916A02E6}" dt="2024-03-18T01:10:57.101" v="639" actId="20577"/>
        <pc:sldMkLst>
          <pc:docMk/>
          <pc:sldMk cId="1943052643" sldId="288"/>
        </pc:sldMkLst>
        <pc:spChg chg="mod">
          <ac:chgData name="arfiani khusna" userId="53aacb44daf4163e" providerId="LiveId" clId="{718905C7-18A6-49ED-B4D0-A2AD916A02E6}" dt="2024-03-18T01:10:57.101" v="639" actId="20577"/>
          <ac:spMkLst>
            <pc:docMk/>
            <pc:sldMk cId="1943052643" sldId="288"/>
            <ac:spMk id="2" creationId="{DD883377-F58F-3B98-FAB7-5D09A10610A7}"/>
          </ac:spMkLst>
        </pc:spChg>
      </pc:sldChg>
      <pc:sldChg chg="new del">
        <pc:chgData name="arfiani khusna" userId="53aacb44daf4163e" providerId="LiveId" clId="{718905C7-18A6-49ED-B4D0-A2AD916A02E6}" dt="2024-03-18T01:08:47.197" v="633" actId="47"/>
        <pc:sldMkLst>
          <pc:docMk/>
          <pc:sldMk cId="2103210821" sldId="288"/>
        </pc:sldMkLst>
      </pc:sldChg>
    </pc:docChg>
  </pc:docChgLst>
  <pc:docChgLst>
    <pc:chgData name="arfiani khusna" userId="53aacb44daf4163e" providerId="LiveId" clId="{8FE6DDC9-F5A7-4A60-B3DC-E9F3DF3BE620}"/>
    <pc:docChg chg="modSld">
      <pc:chgData name="arfiani khusna" userId="53aacb44daf4163e" providerId="LiveId" clId="{8FE6DDC9-F5A7-4A60-B3DC-E9F3DF3BE620}" dt="2024-03-19T03:36:30.953" v="105" actId="20577"/>
      <pc:docMkLst>
        <pc:docMk/>
      </pc:docMkLst>
      <pc:sldChg chg="modSp mod">
        <pc:chgData name="arfiani khusna" userId="53aacb44daf4163e" providerId="LiveId" clId="{8FE6DDC9-F5A7-4A60-B3DC-E9F3DF3BE620}" dt="2024-03-19T03:36:30.953" v="105" actId="20577"/>
        <pc:sldMkLst>
          <pc:docMk/>
          <pc:sldMk cId="1943052643" sldId="288"/>
        </pc:sldMkLst>
        <pc:spChg chg="mod">
          <ac:chgData name="arfiani khusna" userId="53aacb44daf4163e" providerId="LiveId" clId="{8FE6DDC9-F5A7-4A60-B3DC-E9F3DF3BE620}" dt="2024-03-19T03:36:30.953" v="105" actId="20577"/>
          <ac:spMkLst>
            <pc:docMk/>
            <pc:sldMk cId="1943052643" sldId="288"/>
            <ac:spMk id="3" creationId="{C54F971C-C94D-160E-6EDE-332D1F122FC2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F338170A-482E-0F28-B314-8A94B3CC02EE}"/>
              </a:ext>
            </a:extLst>
          </p:cNvPr>
          <p:cNvGrpSpPr>
            <a:grpSpLocks/>
          </p:cNvGrpSpPr>
          <p:nvPr/>
        </p:nvGrpSpPr>
        <p:grpSpPr bwMode="auto">
          <a:xfrm>
            <a:off x="1" y="2438401"/>
            <a:ext cx="12012084" cy="1052513"/>
            <a:chOff x="0" y="1536"/>
            <a:chExt cx="5675" cy="663"/>
          </a:xfrm>
        </p:grpSpPr>
        <p:grpSp>
          <p:nvGrpSpPr>
            <p:cNvPr id="3" name="Group 3">
              <a:extLst>
                <a:ext uri="{FF2B5EF4-FFF2-40B4-BE49-F238E27FC236}">
                  <a16:creationId xmlns:a16="http://schemas.microsoft.com/office/drawing/2014/main" id="{F023F05C-01A1-46F4-1754-C2205643006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3" y="1604"/>
              <a:ext cx="448" cy="299"/>
              <a:chOff x="720" y="336"/>
              <a:chExt cx="624" cy="432"/>
            </a:xfrm>
          </p:grpSpPr>
          <p:sp>
            <p:nvSpPr>
              <p:cNvPr id="10" name="Rectangle 4">
                <a:extLst>
                  <a:ext uri="{FF2B5EF4-FFF2-40B4-BE49-F238E27FC236}">
                    <a16:creationId xmlns:a16="http://schemas.microsoft.com/office/drawing/2014/main" id="{0512005C-4B30-ED65-3EE1-C6FDD9E75E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336"/>
                <a:ext cx="384" cy="432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ffectLst/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>
                  <a:defRPr/>
                </a:pPr>
                <a:endParaRPr lang="en-US" altLang="en-US" sz="2400"/>
              </a:p>
            </p:txBody>
          </p:sp>
          <p:sp>
            <p:nvSpPr>
              <p:cNvPr id="11" name="Rectangle 5">
                <a:extLst>
                  <a:ext uri="{FF2B5EF4-FFF2-40B4-BE49-F238E27FC236}">
                    <a16:creationId xmlns:a16="http://schemas.microsoft.com/office/drawing/2014/main" id="{1D39A458-0AA2-CFB2-9686-B2BB1D998F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56" y="336"/>
                <a:ext cx="288" cy="432"/>
              </a:xfrm>
              <a:prstGeom prst="rect">
                <a:avLst/>
              </a:prstGeom>
              <a:gradFill rotWithShape="0">
                <a:gsLst>
                  <a:gs pos="0">
                    <a:schemeClr val="folHlink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ffectLst/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>
                  <a:defRPr/>
                </a:pPr>
                <a:endParaRPr lang="en-US" altLang="en-US" sz="2400"/>
              </a:p>
            </p:txBody>
          </p:sp>
        </p:grpSp>
        <p:grpSp>
          <p:nvGrpSpPr>
            <p:cNvPr id="4" name="Group 6">
              <a:extLst>
                <a:ext uri="{FF2B5EF4-FFF2-40B4-BE49-F238E27FC236}">
                  <a16:creationId xmlns:a16="http://schemas.microsoft.com/office/drawing/2014/main" id="{13253948-D829-C093-DD0C-06F411FBB6A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1" y="1870"/>
              <a:ext cx="465" cy="299"/>
              <a:chOff x="912" y="2640"/>
              <a:chExt cx="672" cy="432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03E40D96-4927-6043-2C64-DD7A237C30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2" y="2640"/>
                <a:ext cx="384" cy="432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>
                  <a:defRPr/>
                </a:pPr>
                <a:endParaRPr lang="en-US" altLang="en-US" sz="2400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1F32AF7E-1894-759D-ADC6-3C0DC90508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49" y="2640"/>
                <a:ext cx="335" cy="432"/>
              </a:xfrm>
              <a:prstGeom prst="rect">
                <a:avLst/>
              </a:prstGeom>
              <a:gradFill rotWithShape="0">
                <a:gsLst>
                  <a:gs pos="0">
                    <a:schemeClr val="accent2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ffectLst/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>
                  <a:defRPr/>
                </a:pPr>
                <a:endParaRPr lang="en-US" altLang="en-US" sz="2400"/>
              </a:p>
            </p:txBody>
          </p:sp>
        </p:grpSp>
        <p:sp>
          <p:nvSpPr>
            <p:cNvPr id="5" name="Rectangle 9">
              <a:extLst>
                <a:ext uri="{FF2B5EF4-FFF2-40B4-BE49-F238E27FC236}">
                  <a16:creationId xmlns:a16="http://schemas.microsoft.com/office/drawing/2014/main" id="{8F57F5F6-5270-B084-E17F-C799DA7E04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824"/>
              <a:ext cx="353" cy="266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hlink"/>
                </a:gs>
              </a:gsLst>
              <a:lin ang="18900000" scaled="1"/>
            </a:gradFill>
            <a:ln>
              <a:noFill/>
            </a:ln>
            <a:effectLst/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2400"/>
            </a:p>
          </p:txBody>
        </p:sp>
        <p:sp>
          <p:nvSpPr>
            <p:cNvPr id="6" name="Rectangle 10">
              <a:extLst>
                <a:ext uri="{FF2B5EF4-FFF2-40B4-BE49-F238E27FC236}">
                  <a16:creationId xmlns:a16="http://schemas.microsoft.com/office/drawing/2014/main" id="{DEDC6F59-1B39-BD0A-486F-989CB5E254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0" y="1536"/>
              <a:ext cx="20" cy="6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2400"/>
            </a:p>
          </p:txBody>
        </p:sp>
        <p:sp>
          <p:nvSpPr>
            <p:cNvPr id="7" name="Rectangle 11">
              <a:extLst>
                <a:ext uri="{FF2B5EF4-FFF2-40B4-BE49-F238E27FC236}">
                  <a16:creationId xmlns:a16="http://schemas.microsoft.com/office/drawing/2014/main" id="{F2EA7FB5-97B7-ED48-5334-23EAB6646C96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99" y="2054"/>
              <a:ext cx="5476" cy="35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2400"/>
            </a:p>
          </p:txBody>
        </p:sp>
      </p:grpSp>
      <p:sp>
        <p:nvSpPr>
          <p:cNvPr id="4108" name="Rectangle 12"/>
          <p:cNvSpPr>
            <a:spLocks noGrp="1" noChangeArrowheads="1"/>
          </p:cNvSpPr>
          <p:nvPr>
            <p:ph type="ctrTitle"/>
          </p:nvPr>
        </p:nvSpPr>
        <p:spPr>
          <a:xfrm>
            <a:off x="1320800" y="1828800"/>
            <a:ext cx="10363200" cy="1143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altLang="en-US" noProof="0"/>
              <a:t>Click to edit Master title style</a:t>
            </a:r>
          </a:p>
        </p:txBody>
      </p:sp>
      <p:sp>
        <p:nvSpPr>
          <p:cNvPr id="4109" name="Rectangle 13"/>
          <p:cNvSpPr>
            <a:spLocks noGrp="1" noChangeArrowheads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Font typeface="Wingdings" panose="05000000000000000000" pitchFamily="2" charset="2"/>
              <a:buNone/>
              <a:defRPr/>
            </a:lvl1pPr>
          </a:lstStyle>
          <a:p>
            <a:pPr lvl="0"/>
            <a:r>
              <a:rPr lang="en-US" altLang="en-US" noProof="0"/>
              <a:t>Click to edit Master subtitle style</a:t>
            </a:r>
          </a:p>
        </p:txBody>
      </p:sp>
      <p:sp>
        <p:nvSpPr>
          <p:cNvPr id="12" name="Rectangle 14">
            <a:extLst>
              <a:ext uri="{FF2B5EF4-FFF2-40B4-BE49-F238E27FC236}">
                <a16:creationId xmlns:a16="http://schemas.microsoft.com/office/drawing/2014/main" id="{B2B7ACA0-152E-6B4C-A14E-AF1E943FF91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1320800" y="6248400"/>
            <a:ext cx="2540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5586B75A-687E-405C-8A0B-8D00578BA2C3}" type="datetimeFigureOut">
              <a:rPr lang="en-US" smtClean="0"/>
              <a:pPr/>
              <a:t>3/19/2024</a:t>
            </a:fld>
            <a:endParaRPr lang="en-US" dirty="0"/>
          </a:p>
        </p:txBody>
      </p:sp>
      <p:sp>
        <p:nvSpPr>
          <p:cNvPr id="13" name="Rectangle 15">
            <a:extLst>
              <a:ext uri="{FF2B5EF4-FFF2-40B4-BE49-F238E27FC236}">
                <a16:creationId xmlns:a16="http://schemas.microsoft.com/office/drawing/2014/main" id="{668D92F5-C133-6D9A-EE00-740DA40CECD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4572000" y="6248400"/>
            <a:ext cx="38608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Rectangle 16">
            <a:extLst>
              <a:ext uri="{FF2B5EF4-FFF2-40B4-BE49-F238E27FC236}">
                <a16:creationId xmlns:a16="http://schemas.microsoft.com/office/drawing/2014/main" id="{8BC4A040-47F8-DCBD-AAB4-1CE73CA14B4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xfrm>
            <a:off x="9144000" y="6248400"/>
            <a:ext cx="2540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27242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5F185BB7-9D5D-C8D8-2B99-0C416E62B02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586B75A-687E-405C-8A0B-8D00578BA2C3}" type="datetimeFigureOut">
              <a:rPr lang="en-US" smtClean="0"/>
              <a:pPr/>
              <a:t>3/19/2024</a:t>
            </a:fld>
            <a:endParaRPr lang="en-US" dirty="0"/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444AFF2D-1DC1-EB5B-30B8-5B834FFCD5F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1955AABF-EA77-FAFD-80EE-569249399D6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14033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338733" y="617539"/>
            <a:ext cx="2601384" cy="55149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34584" y="617539"/>
            <a:ext cx="7600949" cy="55149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30216418-DAB6-8949-F912-138D5B60D72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586B75A-687E-405C-8A0B-8D00578BA2C3}" type="datetimeFigureOut">
              <a:rPr lang="en-US" smtClean="0"/>
              <a:pPr/>
              <a:t>3/19/2024</a:t>
            </a:fld>
            <a:endParaRPr lang="en-US" dirty="0"/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6184817C-0B70-C020-A7E1-BE8A3F35FEF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E1311285-5988-175F-AC74-FF30BF5E5AF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80262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E06A6F7E-0680-F8E1-8F1C-E1768150AE7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586B75A-687E-405C-8A0B-8D00578BA2C3}" type="datetimeFigureOut">
              <a:rPr lang="en-US" smtClean="0"/>
              <a:pPr/>
              <a:t>3/19/2024</a:t>
            </a:fld>
            <a:endParaRPr lang="en-US" dirty="0"/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37EE3FAE-714E-0FE0-C963-CF1BB56C5D2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A04FEB0B-EA81-07F4-9948-F142D7D3AA8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39402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2B801F31-F3FF-7509-E4AC-B92180C5567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586B75A-687E-405C-8A0B-8D00578BA2C3}" type="datetimeFigureOut">
              <a:rPr lang="en-US" smtClean="0"/>
              <a:pPr/>
              <a:t>3/19/2024</a:t>
            </a:fld>
            <a:endParaRPr lang="en-US" dirty="0"/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DE56D83E-B655-0604-1781-ADDFCF4FBE1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C34815E1-61FC-E0F7-1201-29108425835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79451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76917" y="2017713"/>
            <a:ext cx="508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60117" y="2017713"/>
            <a:ext cx="508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1">
            <a:extLst>
              <a:ext uri="{FF2B5EF4-FFF2-40B4-BE49-F238E27FC236}">
                <a16:creationId xmlns:a16="http://schemas.microsoft.com/office/drawing/2014/main" id="{8FCB5607-6F31-5579-3530-50C9F0E082C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586B75A-687E-405C-8A0B-8D00578BA2C3}" type="datetimeFigureOut">
              <a:rPr lang="en-US" smtClean="0"/>
              <a:pPr/>
              <a:t>3/19/2024</a:t>
            </a:fld>
            <a:endParaRPr lang="en-US" dirty="0"/>
          </a:p>
        </p:txBody>
      </p:sp>
      <p:sp>
        <p:nvSpPr>
          <p:cNvPr id="6" name="Rectangle 12">
            <a:extLst>
              <a:ext uri="{FF2B5EF4-FFF2-40B4-BE49-F238E27FC236}">
                <a16:creationId xmlns:a16="http://schemas.microsoft.com/office/drawing/2014/main" id="{C0E2DCD4-59DA-2F73-D468-21296EED2D2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7" name="Rectangle 13">
            <a:extLst>
              <a:ext uri="{FF2B5EF4-FFF2-40B4-BE49-F238E27FC236}">
                <a16:creationId xmlns:a16="http://schemas.microsoft.com/office/drawing/2014/main" id="{BBFA9214-28FB-362F-5EC4-CD876AD1128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39514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1">
            <a:extLst>
              <a:ext uri="{FF2B5EF4-FFF2-40B4-BE49-F238E27FC236}">
                <a16:creationId xmlns:a16="http://schemas.microsoft.com/office/drawing/2014/main" id="{BBC086CB-0132-E2DF-DD88-6E07CB967D5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586B75A-687E-405C-8A0B-8D00578BA2C3}" type="datetimeFigureOut">
              <a:rPr lang="en-US" smtClean="0"/>
              <a:pPr/>
              <a:t>3/19/2024</a:t>
            </a:fld>
            <a:endParaRPr lang="en-US" dirty="0"/>
          </a:p>
        </p:txBody>
      </p:sp>
      <p:sp>
        <p:nvSpPr>
          <p:cNvPr id="8" name="Rectangle 12">
            <a:extLst>
              <a:ext uri="{FF2B5EF4-FFF2-40B4-BE49-F238E27FC236}">
                <a16:creationId xmlns:a16="http://schemas.microsoft.com/office/drawing/2014/main" id="{C3057E34-67B5-2FE8-6858-FBCA68F8DBE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9" name="Rectangle 13">
            <a:extLst>
              <a:ext uri="{FF2B5EF4-FFF2-40B4-BE49-F238E27FC236}">
                <a16:creationId xmlns:a16="http://schemas.microsoft.com/office/drawing/2014/main" id="{95E6F06F-E2B2-C57E-8C6B-19FEB53233E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61052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1">
            <a:extLst>
              <a:ext uri="{FF2B5EF4-FFF2-40B4-BE49-F238E27FC236}">
                <a16:creationId xmlns:a16="http://schemas.microsoft.com/office/drawing/2014/main" id="{C878676D-FA4D-BFF0-2A5F-9899391FCC4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586B75A-687E-405C-8A0B-8D00578BA2C3}" type="datetimeFigureOut">
              <a:rPr lang="en-US" smtClean="0"/>
              <a:pPr/>
              <a:t>3/19/2024</a:t>
            </a:fld>
            <a:endParaRPr lang="en-US" dirty="0"/>
          </a:p>
        </p:txBody>
      </p:sp>
      <p:sp>
        <p:nvSpPr>
          <p:cNvPr id="4" name="Rectangle 12">
            <a:extLst>
              <a:ext uri="{FF2B5EF4-FFF2-40B4-BE49-F238E27FC236}">
                <a16:creationId xmlns:a16="http://schemas.microsoft.com/office/drawing/2014/main" id="{49F7DE5C-42F8-F607-124E-6B5102F07E0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5" name="Rectangle 13">
            <a:extLst>
              <a:ext uri="{FF2B5EF4-FFF2-40B4-BE49-F238E27FC236}">
                <a16:creationId xmlns:a16="http://schemas.microsoft.com/office/drawing/2014/main" id="{ADFA2A0B-F101-7B62-15F1-8E2DF9BB00D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3577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>
            <a:extLst>
              <a:ext uri="{FF2B5EF4-FFF2-40B4-BE49-F238E27FC236}">
                <a16:creationId xmlns:a16="http://schemas.microsoft.com/office/drawing/2014/main" id="{8E8B2F4D-766A-34F2-04AC-3FE2031145B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586B75A-687E-405C-8A0B-8D00578BA2C3}" type="datetimeFigureOut">
              <a:rPr lang="en-US" smtClean="0"/>
              <a:pPr/>
              <a:t>3/19/2024</a:t>
            </a:fld>
            <a:endParaRPr lang="en-US" dirty="0"/>
          </a:p>
        </p:txBody>
      </p:sp>
      <p:sp>
        <p:nvSpPr>
          <p:cNvPr id="3" name="Rectangle 12">
            <a:extLst>
              <a:ext uri="{FF2B5EF4-FFF2-40B4-BE49-F238E27FC236}">
                <a16:creationId xmlns:a16="http://schemas.microsoft.com/office/drawing/2014/main" id="{F583B7D5-62A9-3A82-B3E8-74C574F8928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4" name="Rectangle 13">
            <a:extLst>
              <a:ext uri="{FF2B5EF4-FFF2-40B4-BE49-F238E27FC236}">
                <a16:creationId xmlns:a16="http://schemas.microsoft.com/office/drawing/2014/main" id="{769485B1-1788-DDB2-171D-53124584592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24073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1">
            <a:extLst>
              <a:ext uri="{FF2B5EF4-FFF2-40B4-BE49-F238E27FC236}">
                <a16:creationId xmlns:a16="http://schemas.microsoft.com/office/drawing/2014/main" id="{223DF862-D05C-2990-94A1-0C59981DA97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586B75A-687E-405C-8A0B-8D00578BA2C3}" type="datetimeFigureOut">
              <a:rPr lang="en-US" smtClean="0"/>
              <a:pPr/>
              <a:t>3/19/2024</a:t>
            </a:fld>
            <a:endParaRPr lang="en-US" dirty="0"/>
          </a:p>
        </p:txBody>
      </p:sp>
      <p:sp>
        <p:nvSpPr>
          <p:cNvPr id="6" name="Rectangle 12">
            <a:extLst>
              <a:ext uri="{FF2B5EF4-FFF2-40B4-BE49-F238E27FC236}">
                <a16:creationId xmlns:a16="http://schemas.microsoft.com/office/drawing/2014/main" id="{0891CDAC-D2C8-5ED7-98CD-5A5BC9E2037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7" name="Rectangle 13">
            <a:extLst>
              <a:ext uri="{FF2B5EF4-FFF2-40B4-BE49-F238E27FC236}">
                <a16:creationId xmlns:a16="http://schemas.microsoft.com/office/drawing/2014/main" id="{64D634AB-50DB-C4D5-C6C2-C38217B6470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94271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1">
            <a:extLst>
              <a:ext uri="{FF2B5EF4-FFF2-40B4-BE49-F238E27FC236}">
                <a16:creationId xmlns:a16="http://schemas.microsoft.com/office/drawing/2014/main" id="{77A04779-B4CC-5108-6994-9CCEA284A45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586B75A-687E-405C-8A0B-8D00578BA2C3}" type="datetimeFigureOut">
              <a:rPr lang="en-US" smtClean="0"/>
              <a:pPr/>
              <a:t>3/19/2024</a:t>
            </a:fld>
            <a:endParaRPr lang="en-US" dirty="0"/>
          </a:p>
        </p:txBody>
      </p:sp>
      <p:sp>
        <p:nvSpPr>
          <p:cNvPr id="6" name="Rectangle 12">
            <a:extLst>
              <a:ext uri="{FF2B5EF4-FFF2-40B4-BE49-F238E27FC236}">
                <a16:creationId xmlns:a16="http://schemas.microsoft.com/office/drawing/2014/main" id="{F4734B59-D42D-C830-49E8-0B66D6BD0E1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7" name="Rectangle 13">
            <a:extLst>
              <a:ext uri="{FF2B5EF4-FFF2-40B4-BE49-F238E27FC236}">
                <a16:creationId xmlns:a16="http://schemas.microsoft.com/office/drawing/2014/main" id="{9AC7D94E-C601-38AA-C6A7-B180D78A190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7833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EEF4E8CF-9DBF-D58C-4545-504C9A2A94ED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556684" y="1098551"/>
            <a:ext cx="584200" cy="47466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defRPr/>
            </a:pPr>
            <a:endParaRPr kumimoji="1" lang="en-US" altLang="en-US" sz="2400"/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EC48E210-98A5-C065-70A1-4C0DBB44E066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1066801" y="1098551"/>
            <a:ext cx="438151" cy="474663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defRPr/>
            </a:pPr>
            <a:endParaRPr kumimoji="1" lang="en-US" altLang="en-US" sz="2400"/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FA758202-58FE-32D5-2CB6-388AA78B944D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721785" y="1520826"/>
            <a:ext cx="563033" cy="474663"/>
          </a:xfrm>
          <a:prstGeom prst="rect">
            <a:avLst/>
          </a:prstGeom>
          <a:solidFill>
            <a:schemeClr val="folHlink"/>
          </a:solidFill>
          <a:ln>
            <a:noFill/>
          </a:ln>
          <a:effectLst/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defRPr/>
            </a:pPr>
            <a:endParaRPr kumimoji="1" lang="en-US" altLang="en-US" sz="2400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205669B0-7636-28EC-B9E5-53A4283433EE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1214967" y="1520826"/>
            <a:ext cx="491067" cy="474663"/>
          </a:xfrm>
          <a:prstGeom prst="rect">
            <a:avLst/>
          </a:prstGeom>
          <a:gradFill rotWithShape="0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defRPr/>
            </a:pPr>
            <a:endParaRPr kumimoji="1" lang="en-US" altLang="en-US" sz="2400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F9F2A86F-6D77-2156-9CBF-D9302791BDEC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169333" y="1447801"/>
            <a:ext cx="747184" cy="422275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</a:gradFill>
          <a:ln>
            <a:noFill/>
          </a:ln>
          <a:effectLst/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defRPr/>
            </a:pPr>
            <a:endParaRPr kumimoji="1" lang="en-US" altLang="en-US" sz="2400"/>
          </a:p>
        </p:txBody>
      </p:sp>
      <p:sp>
        <p:nvSpPr>
          <p:cNvPr id="1031" name="Rectangle 7">
            <a:extLst>
              <a:ext uri="{FF2B5EF4-FFF2-40B4-BE49-F238E27FC236}">
                <a16:creationId xmlns:a16="http://schemas.microsoft.com/office/drawing/2014/main" id="{FAF1FD40-4C34-A263-E1BD-159DC36945EC}"/>
              </a:ext>
            </a:extLst>
          </p:cNvPr>
          <p:cNvSpPr>
            <a:spLocks noChangeArrowheads="1"/>
          </p:cNvSpPr>
          <p:nvPr/>
        </p:nvSpPr>
        <p:spPr bwMode="gray">
          <a:xfrm>
            <a:off x="1016000" y="990601"/>
            <a:ext cx="42333" cy="1052513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defRPr/>
            </a:pPr>
            <a:endParaRPr kumimoji="1" lang="en-US" altLang="en-US" sz="2400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0863344B-DBEF-34E2-4A6B-8921B80F5E65}"/>
              </a:ext>
            </a:extLst>
          </p:cNvPr>
          <p:cNvSpPr>
            <a:spLocks noChangeArrowheads="1"/>
          </p:cNvSpPr>
          <p:nvPr/>
        </p:nvSpPr>
        <p:spPr bwMode="gray">
          <a:xfrm>
            <a:off x="590551" y="1781175"/>
            <a:ext cx="10968567" cy="31750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defRPr/>
            </a:pPr>
            <a:endParaRPr kumimoji="1" lang="en-US" altLang="en-US" sz="2400"/>
          </a:p>
        </p:txBody>
      </p:sp>
      <p:sp>
        <p:nvSpPr>
          <p:cNvPr id="1033" name="Rectangle 9">
            <a:extLst>
              <a:ext uri="{FF2B5EF4-FFF2-40B4-BE49-F238E27FC236}">
                <a16:creationId xmlns:a16="http://schemas.microsoft.com/office/drawing/2014/main" id="{FAB0FFEE-9FBC-A05B-AB06-EBB665349CE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534585" y="617538"/>
            <a:ext cx="10390716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34" name="Rectangle 10">
            <a:extLst>
              <a:ext uri="{FF2B5EF4-FFF2-40B4-BE49-F238E27FC236}">
                <a16:creationId xmlns:a16="http://schemas.microsoft.com/office/drawing/2014/main" id="{B07ACAF1-0278-A698-BAF1-C868C2D9DF6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576917" y="2017713"/>
            <a:ext cx="10363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3083" name="Rectangle 11">
            <a:extLst>
              <a:ext uri="{FF2B5EF4-FFF2-40B4-BE49-F238E27FC236}">
                <a16:creationId xmlns:a16="http://schemas.microsoft.com/office/drawing/2014/main" id="{B7814FE1-1F47-DDFF-9FB2-0D2FF42B5D3B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219200" y="6324600"/>
            <a:ext cx="2540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400"/>
            </a:lvl1pPr>
          </a:lstStyle>
          <a:p>
            <a:fld id="{5586B75A-687E-405C-8A0B-8D00578BA2C3}" type="datetimeFigureOut">
              <a:rPr lang="en-US" smtClean="0"/>
              <a:pPr/>
              <a:t>3/19/2024</a:t>
            </a:fld>
            <a:endParaRPr lang="en-US" dirty="0"/>
          </a:p>
        </p:txBody>
      </p:sp>
      <p:sp>
        <p:nvSpPr>
          <p:cNvPr id="3084" name="Rectangle 12">
            <a:extLst>
              <a:ext uri="{FF2B5EF4-FFF2-40B4-BE49-F238E27FC236}">
                <a16:creationId xmlns:a16="http://schemas.microsoft.com/office/drawing/2014/main" id="{2092A901-0038-9F53-EF22-794200911B19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470400" y="6324600"/>
            <a:ext cx="3860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400"/>
            </a:lvl1pPr>
          </a:lstStyle>
          <a:p>
            <a:endParaRPr lang="en-US" dirty="0"/>
          </a:p>
        </p:txBody>
      </p:sp>
      <p:sp>
        <p:nvSpPr>
          <p:cNvPr id="3085" name="Rectangle 13">
            <a:extLst>
              <a:ext uri="{FF2B5EF4-FFF2-40B4-BE49-F238E27FC236}">
                <a16:creationId xmlns:a16="http://schemas.microsoft.com/office/drawing/2014/main" id="{BD37DD92-B044-8B3E-E829-F75D4C9FF377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9042400" y="6324600"/>
            <a:ext cx="2540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400"/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0409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0" r:id="rId1"/>
    <p:sldLayoutId id="2147483971" r:id="rId2"/>
    <p:sldLayoutId id="2147483972" r:id="rId3"/>
    <p:sldLayoutId id="2147483973" r:id="rId4"/>
    <p:sldLayoutId id="2147483974" r:id="rId5"/>
    <p:sldLayoutId id="2147483975" r:id="rId6"/>
    <p:sldLayoutId id="2147483976" r:id="rId7"/>
    <p:sldLayoutId id="2147483977" r:id="rId8"/>
    <p:sldLayoutId id="2147483978" r:id="rId9"/>
    <p:sldLayoutId id="2147483979" r:id="rId10"/>
    <p:sldLayoutId id="2147483980" r:id="rId11"/>
  </p:sldLayoutIdLst>
  <p:hf sldNum="0"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anose="020B0604030504040204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anose="020B0604030504040204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anose="020B0604030504040204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anose="020B0604030504040204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anose="020B0604030504040204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anose="020B0604030504040204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anose="020B0604030504040204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anose="020B0604030504040204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anose="05000000000000000000" pitchFamily="2" charset="2"/>
        <a:buChar char="n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SzPct val="55000"/>
        <a:buFont typeface="Wingdings" panose="05000000000000000000" pitchFamily="2" charset="2"/>
        <a:buChar char="n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50000"/>
        <a:buFont typeface="Wingdings" panose="05000000000000000000" pitchFamily="2" charset="2"/>
        <a:buChar char="n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55000"/>
        <a:buFont typeface="Wingdings" panose="05000000000000000000" pitchFamily="2" charset="2"/>
        <a:buChar char="n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anose="05000000000000000000" pitchFamily="2" charset="2"/>
        <a:buChar char="n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11339" y="2158691"/>
            <a:ext cx="7315200" cy="2178177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err="1"/>
              <a:t>Pertemuan</a:t>
            </a:r>
            <a:r>
              <a:rPr lang="en-US"/>
              <a:t> III</a:t>
            </a:r>
            <a:br>
              <a:rPr lang="en-US" dirty="0"/>
            </a:br>
            <a:r>
              <a:rPr lang="en-US" dirty="0" err="1"/>
              <a:t>Analisis</a:t>
            </a:r>
            <a:r>
              <a:rPr lang="en-US" dirty="0"/>
              <a:t> Proses </a:t>
            </a:r>
            <a:r>
              <a:rPr lang="en-US" dirty="0" err="1"/>
              <a:t>Bisnis</a:t>
            </a:r>
            <a:br>
              <a:rPr lang="en-US" dirty="0"/>
            </a:br>
            <a:r>
              <a:rPr lang="en-US" sz="3200" dirty="0" err="1"/>
              <a:t>Analisis</a:t>
            </a:r>
            <a:r>
              <a:rPr lang="en-US" sz="3200" dirty="0"/>
              <a:t> dan </a:t>
            </a:r>
            <a:r>
              <a:rPr lang="en-US" sz="3200" dirty="0" err="1"/>
              <a:t>Perancangan</a:t>
            </a:r>
            <a:r>
              <a:rPr lang="en-US" sz="3200" dirty="0"/>
              <a:t> </a:t>
            </a:r>
            <a:r>
              <a:rPr lang="en-US" sz="3200" dirty="0" err="1"/>
              <a:t>Perangkat</a:t>
            </a:r>
            <a:r>
              <a:rPr lang="en-US" sz="3200" dirty="0"/>
              <a:t> </a:t>
            </a:r>
            <a:r>
              <a:rPr lang="en-US" sz="3200" dirty="0" err="1"/>
              <a:t>Lunak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6888122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3630" y="378696"/>
            <a:ext cx="6363468" cy="6228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1539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3837" y="235974"/>
            <a:ext cx="6157436" cy="6427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017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7922" y="119264"/>
            <a:ext cx="9720072" cy="696829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Contoh</a:t>
            </a:r>
            <a:r>
              <a:rPr lang="en-US" dirty="0"/>
              <a:t> </a:t>
            </a:r>
            <a:r>
              <a:rPr lang="en-US" dirty="0" err="1"/>
              <a:t>kondisi</a:t>
            </a:r>
            <a:r>
              <a:rPr lang="en-US" dirty="0"/>
              <a:t> </a:t>
            </a:r>
            <a:r>
              <a:rPr lang="en-US" dirty="0" err="1"/>
              <a:t>saat</a:t>
            </a:r>
            <a:r>
              <a:rPr lang="en-US" dirty="0"/>
              <a:t> </a:t>
            </a:r>
            <a:r>
              <a:rPr lang="en-US" dirty="0" err="1"/>
              <a:t>ini</a:t>
            </a:r>
            <a:endParaRPr 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707922" y="1376515"/>
            <a:ext cx="13484239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8190" y="816093"/>
            <a:ext cx="8839804" cy="5603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4661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Analisis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00109" y="2017713"/>
            <a:ext cx="6515758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4916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Analisis</a:t>
            </a:r>
            <a:r>
              <a:rPr lang="en-US" dirty="0"/>
              <a:t> </a:t>
            </a:r>
            <a:r>
              <a:rPr lang="en-US" dirty="0" err="1"/>
              <a:t>kondisi</a:t>
            </a:r>
            <a:r>
              <a:rPr lang="en-US" dirty="0"/>
              <a:t> yang </a:t>
            </a:r>
            <a:r>
              <a:rPr lang="en-US" dirty="0" err="1"/>
              <a:t>diharapkan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Cara </a:t>
            </a:r>
            <a:r>
              <a:rPr lang="en-US" dirty="0" err="1"/>
              <a:t>pendaftaran</a:t>
            </a:r>
            <a:endParaRPr lang="en-US" dirty="0"/>
          </a:p>
          <a:p>
            <a:pPr marL="722376" lvl="1">
              <a:buFont typeface="+mj-lt"/>
              <a:buAutoNum type="alphaLcPeriod"/>
            </a:pPr>
            <a:r>
              <a:rPr lang="en-US" dirty="0" err="1"/>
              <a:t>Datang</a:t>
            </a:r>
            <a:r>
              <a:rPr lang="en-US" dirty="0"/>
              <a:t> </a:t>
            </a:r>
            <a:r>
              <a:rPr lang="en-US" dirty="0" err="1"/>
              <a:t>langsung</a:t>
            </a:r>
            <a:r>
              <a:rPr lang="en-US" dirty="0"/>
              <a:t> </a:t>
            </a:r>
            <a:r>
              <a:rPr lang="en-US" dirty="0" err="1"/>
              <a:t>ke</a:t>
            </a:r>
            <a:r>
              <a:rPr lang="en-US" dirty="0"/>
              <a:t> </a:t>
            </a:r>
            <a:r>
              <a:rPr lang="en-US" dirty="0" err="1"/>
              <a:t>klinik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 err="1">
                <a:sym typeface="Wingdings" panose="05000000000000000000" pitchFamily="2" charset="2"/>
              </a:rPr>
              <a:t>langsung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dapat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kartu</a:t>
            </a:r>
            <a:endParaRPr lang="en-US" dirty="0"/>
          </a:p>
          <a:p>
            <a:pPr marL="722376" lvl="1">
              <a:buFont typeface="+mj-lt"/>
              <a:buAutoNum type="alphaLcPeriod"/>
            </a:pPr>
            <a:r>
              <a:rPr lang="en-US" dirty="0" err="1"/>
              <a:t>Melalui</a:t>
            </a:r>
            <a:r>
              <a:rPr lang="en-US" dirty="0"/>
              <a:t> </a:t>
            </a:r>
            <a:r>
              <a:rPr lang="en-US" dirty="0" err="1"/>
              <a:t>Telpon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 err="1">
                <a:sym typeface="Wingdings" panose="05000000000000000000" pitchFamily="2" charset="2"/>
              </a:rPr>
              <a:t>Kartu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saat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datang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ke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klinik</a:t>
            </a:r>
            <a:endParaRPr lang="en-US" dirty="0"/>
          </a:p>
          <a:p>
            <a:pPr marL="722376" lvl="1">
              <a:buFont typeface="+mj-lt"/>
              <a:buAutoNum type="alphaLcPeriod"/>
            </a:pPr>
            <a:r>
              <a:rPr lang="en-US" dirty="0" err="1"/>
              <a:t>Melalui</a:t>
            </a:r>
            <a:r>
              <a:rPr lang="en-US" dirty="0"/>
              <a:t> website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 err="1">
                <a:sym typeface="Wingdings" panose="05000000000000000000" pitchFamily="2" charset="2"/>
              </a:rPr>
              <a:t>Kartu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saat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datang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ke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klinik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Data </a:t>
            </a:r>
            <a:r>
              <a:rPr lang="en-US" dirty="0" err="1"/>
              <a:t>pasien</a:t>
            </a:r>
            <a:r>
              <a:rPr lang="en-US" dirty="0"/>
              <a:t> </a:t>
            </a:r>
            <a:r>
              <a:rPr lang="en-US" dirty="0" err="1"/>
              <a:t>tersimpan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 err="1"/>
              <a:t>Kemudahan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pencarian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 err="1"/>
              <a:t>Digunakan</a:t>
            </a:r>
            <a:r>
              <a:rPr lang="en-US" dirty="0"/>
              <a:t> </a:t>
            </a:r>
            <a:r>
              <a:rPr lang="en-US" dirty="0" err="1"/>
              <a:t>sebagai</a:t>
            </a:r>
            <a:r>
              <a:rPr lang="en-US" dirty="0"/>
              <a:t> </a:t>
            </a:r>
            <a:r>
              <a:rPr lang="en-US" dirty="0" err="1"/>
              <a:t>gerbang</a:t>
            </a:r>
            <a:r>
              <a:rPr lang="en-US" dirty="0"/>
              <a:t> </a:t>
            </a:r>
            <a:r>
              <a:rPr lang="en-US" dirty="0" err="1"/>
              <a:t>awal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transaksi</a:t>
            </a:r>
            <a:r>
              <a:rPr lang="en-US" dirty="0"/>
              <a:t> </a:t>
            </a:r>
            <a:r>
              <a:rPr lang="en-US" dirty="0" err="1"/>
              <a:t>lainnya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179861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878" y="228259"/>
            <a:ext cx="9720072" cy="696829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Contoh</a:t>
            </a:r>
            <a:r>
              <a:rPr lang="en-US" dirty="0"/>
              <a:t> </a:t>
            </a:r>
            <a:r>
              <a:rPr lang="en-US" dirty="0" err="1"/>
              <a:t>kondisi</a:t>
            </a:r>
            <a:r>
              <a:rPr lang="en-US" dirty="0"/>
              <a:t> yang </a:t>
            </a:r>
            <a:r>
              <a:rPr lang="en-US" dirty="0" err="1"/>
              <a:t>diharapkan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499" y="925088"/>
            <a:ext cx="10753939" cy="5721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1373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883377-F58F-3B98-FAB7-5D09A1061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TUGAS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4F971C-C94D-160E-6EDE-332D1F122F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Dokumentasi</a:t>
            </a:r>
            <a:r>
              <a:rPr lang="en-US" dirty="0"/>
              <a:t> </a:t>
            </a:r>
            <a:r>
              <a:rPr lang="en-US" dirty="0" err="1"/>
              <a:t>wawancara</a:t>
            </a:r>
            <a:endParaRPr lang="en-US" dirty="0"/>
          </a:p>
          <a:p>
            <a:r>
              <a:rPr lang="en-US" dirty="0" err="1"/>
              <a:t>Jelaskan</a:t>
            </a:r>
            <a:r>
              <a:rPr lang="en-US" dirty="0"/>
              <a:t> </a:t>
            </a:r>
            <a:r>
              <a:rPr lang="en-US" dirty="0" err="1"/>
              <a:t>hasil</a:t>
            </a:r>
            <a:r>
              <a:rPr lang="en-US" dirty="0"/>
              <a:t> </a:t>
            </a:r>
            <a:r>
              <a:rPr lang="en-US" dirty="0" err="1"/>
              <a:t>analisis</a:t>
            </a:r>
            <a:r>
              <a:rPr lang="en-US" dirty="0"/>
              <a:t> </a:t>
            </a:r>
            <a:r>
              <a:rPr lang="en-US" dirty="0" err="1"/>
              <a:t>wawancara</a:t>
            </a:r>
            <a:r>
              <a:rPr lang="en-US" dirty="0"/>
              <a:t> </a:t>
            </a:r>
            <a:r>
              <a:rPr lang="en-US" dirty="0" err="1"/>
              <a:t>kondisi</a:t>
            </a:r>
            <a:r>
              <a:rPr lang="en-US" dirty="0"/>
              <a:t> </a:t>
            </a:r>
            <a:r>
              <a:rPr lang="en-US" dirty="0" err="1"/>
              <a:t>saat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dan </a:t>
            </a:r>
            <a:r>
              <a:rPr lang="en-US" dirty="0" err="1"/>
              <a:t>kondisi</a:t>
            </a:r>
            <a:r>
              <a:rPr lang="en-US" dirty="0"/>
              <a:t> yang </a:t>
            </a:r>
            <a:r>
              <a:rPr lang="en-US" dirty="0" err="1"/>
              <a:t>diharapkan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30526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28CE86-07E1-7AF9-393C-27C80C0A8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Proses </a:t>
            </a:r>
            <a:r>
              <a:rPr lang="en-US" dirty="0" err="1"/>
              <a:t>bisnis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147A5F-7A30-ED3C-9B72-380DBC4FE6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30D399-8159-23F7-1669-A5CE6A1884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6469" y="1815621"/>
            <a:ext cx="7439665" cy="4513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7418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D94C09-E06D-844D-3F23-8140017D3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FB4A5E-263E-BBC1-5CDE-B02AB3F640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Semua</a:t>
            </a:r>
            <a:r>
              <a:rPr lang="en-US" dirty="0"/>
              <a:t> proses </a:t>
            </a:r>
            <a:r>
              <a:rPr lang="en-US" dirty="0" err="1"/>
              <a:t>bisnis</a:t>
            </a:r>
            <a:r>
              <a:rPr lang="en-US" dirty="0"/>
              <a:t> pada </a:t>
            </a:r>
            <a:r>
              <a:rPr lang="en-US" dirty="0" err="1"/>
              <a:t>intinya</a:t>
            </a:r>
            <a:r>
              <a:rPr lang="en-US" dirty="0"/>
              <a:t> </a:t>
            </a:r>
            <a:r>
              <a:rPr lang="en-US" dirty="0" err="1"/>
              <a:t>bisa</a:t>
            </a:r>
            <a:r>
              <a:rPr lang="en-US" dirty="0"/>
              <a:t> </a:t>
            </a:r>
            <a:r>
              <a:rPr lang="en-US" dirty="0" err="1"/>
              <a:t>mendukung</a:t>
            </a:r>
            <a:r>
              <a:rPr lang="en-US" dirty="0"/>
              <a:t> </a:t>
            </a:r>
            <a:r>
              <a:rPr lang="en-US" dirty="0" err="1"/>
              <a:t>secara</a:t>
            </a:r>
            <a:r>
              <a:rPr lang="en-US" dirty="0"/>
              <a:t> optimal proses </a:t>
            </a:r>
            <a:r>
              <a:rPr lang="en-US" dirty="0" err="1"/>
              <a:t>pengelolaan</a:t>
            </a:r>
            <a:r>
              <a:rPr lang="en-US" dirty="0"/>
              <a:t> </a:t>
            </a:r>
            <a:r>
              <a:rPr lang="en-US" dirty="0" err="1"/>
              <a:t>sumber</a:t>
            </a:r>
            <a:r>
              <a:rPr lang="en-US" dirty="0"/>
              <a:t> </a:t>
            </a:r>
            <a:r>
              <a:rPr lang="en-US" dirty="0" err="1"/>
              <a:t>daya</a:t>
            </a:r>
            <a:r>
              <a:rPr lang="en-US" dirty="0"/>
              <a:t> enterprise</a:t>
            </a:r>
          </a:p>
          <a:p>
            <a:r>
              <a:rPr lang="en-US" dirty="0" err="1"/>
              <a:t>Setiap</a:t>
            </a:r>
            <a:r>
              <a:rPr lang="en-US" dirty="0"/>
              <a:t> proses </a:t>
            </a:r>
            <a:r>
              <a:rPr lang="en-US" dirty="0" err="1"/>
              <a:t>bisnis</a:t>
            </a:r>
            <a:r>
              <a:rPr lang="en-US" dirty="0"/>
              <a:t> </a:t>
            </a:r>
            <a:r>
              <a:rPr lang="en-US" dirty="0" err="1"/>
              <a:t>harus</a:t>
            </a:r>
            <a:r>
              <a:rPr lang="en-US" dirty="0"/>
              <a:t> </a:t>
            </a:r>
            <a:r>
              <a:rPr lang="en-US" dirty="0" err="1"/>
              <a:t>bisa</a:t>
            </a:r>
            <a:r>
              <a:rPr lang="en-US" dirty="0"/>
              <a:t> </a:t>
            </a:r>
            <a:r>
              <a:rPr lang="en-US" dirty="0" err="1"/>
              <a:t>menghasilkan</a:t>
            </a:r>
            <a:r>
              <a:rPr lang="en-US" dirty="0"/>
              <a:t> </a:t>
            </a:r>
            <a:r>
              <a:rPr lang="en-US" dirty="0" err="1"/>
              <a:t>nilai</a:t>
            </a:r>
            <a:r>
              <a:rPr lang="en-US" dirty="0"/>
              <a:t> </a:t>
            </a:r>
            <a:r>
              <a:rPr lang="en-US" dirty="0" err="1"/>
              <a:t>tambah</a:t>
            </a:r>
            <a:r>
              <a:rPr lang="en-US" dirty="0"/>
              <a:t> </a:t>
            </a:r>
            <a:r>
              <a:rPr lang="en-US" dirty="0" err="1"/>
              <a:t>terhadap</a:t>
            </a:r>
            <a:r>
              <a:rPr lang="en-US" dirty="0"/>
              <a:t> </a:t>
            </a:r>
            <a:r>
              <a:rPr lang="en-US" dirty="0" err="1"/>
              <a:t>hasil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proses </a:t>
            </a:r>
            <a:r>
              <a:rPr lang="en-US" dirty="0" err="1"/>
              <a:t>bisnis</a:t>
            </a:r>
            <a:r>
              <a:rPr lang="en-US" dirty="0"/>
              <a:t> yang </a:t>
            </a:r>
            <a:r>
              <a:rPr lang="en-US" dirty="0" err="1"/>
              <a:t>dilakukan</a:t>
            </a:r>
            <a:r>
              <a:rPr lang="en-US" dirty="0"/>
              <a:t> </a:t>
            </a:r>
            <a:r>
              <a:rPr lang="en-US" dirty="0" err="1"/>
              <a:t>sebelumnya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22265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D6693-27B8-2E98-1DCB-66617C90C6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Product of Enterprise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AACB79-294B-109F-BF90-99AD0F3EC9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1E388B-61B5-6CC0-D3CF-2870DEF3CC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468" y="1882185"/>
            <a:ext cx="8152546" cy="4740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1867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17310-8F3C-A256-5227-A5D01DB5D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Analisis</a:t>
            </a:r>
            <a:r>
              <a:rPr lang="en-US" dirty="0"/>
              <a:t> Proses </a:t>
            </a:r>
            <a:r>
              <a:rPr lang="en-US" dirty="0" err="1"/>
              <a:t>Bisnis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CFF0BC-F52A-79D0-4D0E-C3BFA5B864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698142-6FDC-DFA4-6451-FF20366E4E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9723" y="1760538"/>
            <a:ext cx="6667549" cy="4981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7251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F86591-B8D0-C472-EA63-E8CEB09339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Value Chain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BC4CB4-0B17-0B87-E40E-9F1516A39B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BF9B72-D15D-7BFD-22B5-17C11A8153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6917" y="1853260"/>
            <a:ext cx="8286811" cy="4810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0338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9DC49A-6A08-B31C-6847-2ACDDC30B7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UCD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6400BC-2085-B855-EB71-2A1106F266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227E0A-C994-3D97-244A-69051DA02A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6917" y="1885158"/>
            <a:ext cx="7181903" cy="4810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3783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CCBC3A-9E2C-9EEB-F716-7E36811126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BPMN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49811B-A700-A0E2-7DA1-9D5347217A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BPMN </a:t>
            </a:r>
            <a:r>
              <a:rPr lang="en-US" dirty="0" err="1"/>
              <a:t>diperkenalkan</a:t>
            </a:r>
            <a:r>
              <a:rPr lang="en-US" dirty="0"/>
              <a:t> 2004</a:t>
            </a:r>
          </a:p>
          <a:p>
            <a:r>
              <a:rPr lang="en-US" dirty="0"/>
              <a:t>BPMN </a:t>
            </a:r>
            <a:r>
              <a:rPr lang="en-US" dirty="0" err="1"/>
              <a:t>pengembangan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flowchart</a:t>
            </a:r>
          </a:p>
          <a:p>
            <a:r>
              <a:rPr lang="en-US" dirty="0"/>
              <a:t>BPMN </a:t>
            </a:r>
            <a:r>
              <a:rPr lang="en-US" dirty="0" err="1"/>
              <a:t>merupakan</a:t>
            </a:r>
            <a:r>
              <a:rPr lang="en-US" dirty="0"/>
              <a:t> </a:t>
            </a:r>
            <a:r>
              <a:rPr lang="en-US" dirty="0" err="1"/>
              <a:t>alat</a:t>
            </a:r>
            <a:r>
              <a:rPr lang="en-US" dirty="0"/>
              <a:t> </a:t>
            </a:r>
            <a:r>
              <a:rPr lang="en-US" dirty="0" err="1"/>
              <a:t>bantu</a:t>
            </a:r>
            <a:r>
              <a:rPr lang="en-US" dirty="0"/>
              <a:t> (tool) </a:t>
            </a:r>
            <a:r>
              <a:rPr lang="en-US" dirty="0" err="1"/>
              <a:t>berupa</a:t>
            </a:r>
            <a:r>
              <a:rPr lang="en-US" dirty="0"/>
              <a:t> </a:t>
            </a:r>
            <a:r>
              <a:rPr lang="en-US" dirty="0" err="1"/>
              <a:t>notasi</a:t>
            </a:r>
            <a:r>
              <a:rPr lang="en-US" dirty="0"/>
              <a:t> </a:t>
            </a:r>
            <a:r>
              <a:rPr lang="en-US" dirty="0" err="1"/>
              <a:t>gambar</a:t>
            </a:r>
            <a:r>
              <a:rPr lang="en-US" dirty="0"/>
              <a:t> yang </a:t>
            </a:r>
            <a:r>
              <a:rPr lang="en-US" dirty="0" err="1"/>
              <a:t>menggambarkan</a:t>
            </a:r>
            <a:r>
              <a:rPr lang="en-US" dirty="0"/>
              <a:t>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memvisualisasikan</a:t>
            </a:r>
            <a:r>
              <a:rPr lang="en-US" dirty="0"/>
              <a:t> </a:t>
            </a:r>
            <a:r>
              <a:rPr lang="en-US" dirty="0" err="1"/>
              <a:t>bagaimana</a:t>
            </a:r>
            <a:r>
              <a:rPr lang="en-US" dirty="0"/>
              <a:t> proses </a:t>
            </a:r>
            <a:r>
              <a:rPr lang="en-US" dirty="0" err="1"/>
              <a:t>bisnis</a:t>
            </a:r>
            <a:r>
              <a:rPr lang="en-US" dirty="0"/>
              <a:t> yang </a:t>
            </a:r>
            <a:r>
              <a:rPr lang="en-US" dirty="0" err="1"/>
              <a:t>sedang</a:t>
            </a:r>
            <a:r>
              <a:rPr lang="en-US" dirty="0"/>
              <a:t> </a:t>
            </a:r>
            <a:r>
              <a:rPr lang="en-US" dirty="0" err="1"/>
              <a:t>berlangsung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bentuk</a:t>
            </a:r>
            <a:r>
              <a:rPr lang="en-US" dirty="0"/>
              <a:t> diagram proses </a:t>
            </a:r>
            <a:r>
              <a:rPr lang="en-US" dirty="0" err="1"/>
              <a:t>bisnis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16010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E99253-B117-E49E-9D0D-DB5027EE7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 </a:t>
            </a:r>
            <a:r>
              <a:rPr lang="en-US" dirty="0" err="1"/>
              <a:t>elemen</a:t>
            </a:r>
            <a:r>
              <a:rPr lang="en-US" dirty="0"/>
              <a:t> BPMN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F263BE-3681-0595-4096-2B9C583920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265CA1-9DEC-050A-6D8F-7DEC9A6958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1674" y="1760538"/>
            <a:ext cx="5534065" cy="5000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512508"/>
      </p:ext>
    </p:extLst>
  </p:cSld>
  <p:clrMapOvr>
    <a:masterClrMapping/>
  </p:clrMapOvr>
</p:sld>
</file>

<file path=ppt/theme/theme1.xml><?xml version="1.0" encoding="utf-8"?>
<a:theme xmlns:a="http://schemas.openxmlformats.org/drawingml/2006/main" name="Theme1">
  <a:themeElements>
    <a:clrScheme name="Blends 2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FFCF01"/>
      </a:accent2>
      <a:accent3>
        <a:srgbClr val="FFFFFF"/>
      </a:accent3>
      <a:accent4>
        <a:srgbClr val="000000"/>
      </a:accent4>
      <a:accent5>
        <a:srgbClr val="AAEFD1"/>
      </a:accent5>
      <a:accent6>
        <a:srgbClr val="E7BB01"/>
      </a:accent6>
      <a:hlink>
        <a:srgbClr val="FF0000"/>
      </a:hlink>
      <a:folHlink>
        <a:srgbClr val="3333CC"/>
      </a:folHlink>
    </a:clrScheme>
    <a:fontScheme name="Blend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anose="020B060403050404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anose="020B0604030504040204" pitchFamily="34" charset="0"/>
          </a:defRPr>
        </a:defPPr>
      </a:lstStyle>
    </a:lnDef>
  </a:objectDefaults>
  <a:extraClrSchemeLst>
    <a:extraClrScheme>
      <a:clrScheme name="Blends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2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3">
        <a:dk1>
          <a:srgbClr val="000000"/>
        </a:dk1>
        <a:lt1>
          <a:srgbClr val="FFFFFF"/>
        </a:lt1>
        <a:dk2>
          <a:srgbClr val="000000"/>
        </a:dk2>
        <a:lt2>
          <a:srgbClr val="5F5F5F"/>
        </a:lt2>
        <a:accent1>
          <a:srgbClr val="EAEAEA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737373"/>
        </a:accent6>
        <a:hlink>
          <a:srgbClr val="4D4D4D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4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7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Theme1" id="{18E6AA13-35BA-4CE3-82D9-D7BA5A7026C8}" vid="{90A3E19E-5434-44D0-A132-DD61DDBBB44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Theme1</Template>
  <TotalTime>1794</TotalTime>
  <Words>157</Words>
  <Application>Microsoft Office PowerPoint</Application>
  <PresentationFormat>Widescreen</PresentationFormat>
  <Paragraphs>27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Tahoma</vt:lpstr>
      <vt:lpstr>Wingdings</vt:lpstr>
      <vt:lpstr>Theme1</vt:lpstr>
      <vt:lpstr>Pertemuan III Analisis Proses Bisnis Analisis dan Perancangan Perangkat Lunak</vt:lpstr>
      <vt:lpstr>Proses bisnis</vt:lpstr>
      <vt:lpstr>PowerPoint Presentation</vt:lpstr>
      <vt:lpstr>Product of Enterprise Architecture</vt:lpstr>
      <vt:lpstr>Analisis Proses Bisnis</vt:lpstr>
      <vt:lpstr>Value Chain</vt:lpstr>
      <vt:lpstr>UCD</vt:lpstr>
      <vt:lpstr>BPMN</vt:lpstr>
      <vt:lpstr>4 elemen BPMN</vt:lpstr>
      <vt:lpstr>PowerPoint Presentation</vt:lpstr>
      <vt:lpstr>PowerPoint Presentation</vt:lpstr>
      <vt:lpstr>Contoh kondisi saat ini</vt:lpstr>
      <vt:lpstr>Analisis</vt:lpstr>
      <vt:lpstr>Analisis kondisi yang diharapkan</vt:lpstr>
      <vt:lpstr>Contoh kondisi yang diharapkan</vt:lpstr>
      <vt:lpstr>TUGAS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Pertemuan I P E N G A N T A R Analisis dan Perancangan Perangkat Lunak</dc:title>
  <dc:creator>ASUS</dc:creator>
  <cp:lastModifiedBy>arfiani khusna</cp:lastModifiedBy>
  <cp:revision>36</cp:revision>
  <dcterms:created xsi:type="dcterms:W3CDTF">2017-02-22T23:26:30Z</dcterms:created>
  <dcterms:modified xsi:type="dcterms:W3CDTF">2024-03-19T03:36:39Z</dcterms:modified>
</cp:coreProperties>
</file>